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8" r:id="rId2"/>
    <p:sldId id="292" r:id="rId3"/>
    <p:sldId id="287" r:id="rId4"/>
    <p:sldId id="288" r:id="rId5"/>
    <p:sldId id="294" r:id="rId6"/>
    <p:sldId id="289" r:id="rId7"/>
    <p:sldId id="295" r:id="rId8"/>
    <p:sldId id="296" r:id="rId9"/>
    <p:sldId id="318" r:id="rId10"/>
    <p:sldId id="314" r:id="rId11"/>
    <p:sldId id="316" r:id="rId12"/>
    <p:sldId id="315" r:id="rId13"/>
    <p:sldId id="317" r:id="rId14"/>
    <p:sldId id="290" r:id="rId15"/>
    <p:sldId id="297" r:id="rId16"/>
  </p:sldIdLst>
  <p:sldSz cx="12192000" cy="6858000"/>
  <p:notesSz cx="6858000" cy="9144000"/>
  <p:embeddedFontLst>
    <p:embeddedFont>
      <p:font typeface="Atures 300 PERSONAL USE ONLY" pitchFamily="2" charset="0"/>
      <p:regular r:id="rId18"/>
    </p:embeddedFont>
    <p:embeddedFont>
      <p:font typeface="Atures 500 PERSONAL USE ONLY" pitchFamily="2" charset="0"/>
      <p:regular r:id="rId19"/>
    </p:embeddedFont>
    <p:embeddedFont>
      <p:font typeface="Malgun Gothic" panose="020B0503020000020004" pitchFamily="34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35E0B36-89F4-47DC-81AA-65AF2C3549B8}">
          <p14:sldIdLst>
            <p14:sldId id="258"/>
          </p14:sldIdLst>
        </p14:section>
        <p14:section name="Problem" id="{7AB70B00-D6AC-4533-84A6-2C5FF9CE84EA}">
          <p14:sldIdLst>
            <p14:sldId id="292"/>
            <p14:sldId id="287"/>
            <p14:sldId id="288"/>
          </p14:sldIdLst>
        </p14:section>
        <p14:section name="Technology" id="{1FB57848-DF1D-4AD5-8F62-374F71D226D5}">
          <p14:sldIdLst>
            <p14:sldId id="294"/>
            <p14:sldId id="289"/>
            <p14:sldId id="295"/>
            <p14:sldId id="296"/>
          </p14:sldIdLst>
        </p14:section>
        <p14:section name="Difficulties" id="{8A7A461D-488D-4A7F-A064-383886F3BA9C}">
          <p14:sldIdLst>
            <p14:sldId id="318"/>
            <p14:sldId id="314"/>
            <p14:sldId id="316"/>
            <p14:sldId id="315"/>
            <p14:sldId id="317"/>
          </p14:sldIdLst>
        </p14:section>
        <p14:section name="Future" id="{D65160AB-FB5A-449C-ABCF-896B6136E427}">
          <p14:sldIdLst>
            <p14:sldId id="290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73B"/>
    <a:srgbClr val="EDEEE6"/>
    <a:srgbClr val="A6ADE2"/>
    <a:srgbClr val="232441"/>
    <a:srgbClr val="F0158A"/>
    <a:srgbClr val="0D0778"/>
    <a:srgbClr val="24FDFE"/>
    <a:srgbClr val="5B03FC"/>
    <a:srgbClr val="3C3D40"/>
    <a:srgbClr val="3E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0F9519-DEEA-4232-8912-AD0FEB6143FA}" v="31" dt="2025-05-02T23:15:12.343"/>
    <p1510:client id="{E26524A4-1243-44AF-BF18-D6FED860A1D9}" v="2" dt="2025-05-02T20:59:23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8701" autoAdjust="0"/>
  </p:normalViewPr>
  <p:slideViewPr>
    <p:cSldViewPr>
      <p:cViewPr varScale="1">
        <p:scale>
          <a:sx n="65" d="100"/>
          <a:sy n="65" d="100"/>
        </p:scale>
        <p:origin x="1315" y="38"/>
      </p:cViewPr>
      <p:guideLst>
        <p:guide orient="horz" pos="16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84"/>
      </p:cViewPr>
      <p:guideLst/>
    </p:cSldViewPr>
  </p:notes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agan Zierke" userId="c96b9563540603ab" providerId="LiveId" clId="{190F9519-DEEA-4232-8912-AD0FEB6143FA}"/>
    <pc:docChg chg="undo redo custSel mod addSld delSld modSld sldOrd addSection modSection">
      <pc:chgData name="Reagan Zierke" userId="c96b9563540603ab" providerId="LiveId" clId="{190F9519-DEEA-4232-8912-AD0FEB6143FA}" dt="2025-05-02T23:15:21.773" v="2358" actId="47"/>
      <pc:docMkLst>
        <pc:docMk/>
      </pc:docMkLst>
      <pc:sldChg chg="modSp mod">
        <pc:chgData name="Reagan Zierke" userId="c96b9563540603ab" providerId="LiveId" clId="{190F9519-DEEA-4232-8912-AD0FEB6143FA}" dt="2025-05-02T21:18:20.881" v="236" actId="13926"/>
        <pc:sldMkLst>
          <pc:docMk/>
          <pc:sldMk cId="2583471221" sldId="258"/>
        </pc:sldMkLst>
        <pc:spChg chg="mod">
          <ac:chgData name="Reagan Zierke" userId="c96b9563540603ab" providerId="LiveId" clId="{190F9519-DEEA-4232-8912-AD0FEB6143FA}" dt="2025-05-02T21:18:20.881" v="236" actId="13926"/>
          <ac:spMkLst>
            <pc:docMk/>
            <pc:sldMk cId="2583471221" sldId="258"/>
            <ac:spMk id="2" creationId="{BD181C05-7173-99E2-AF39-BECE7282CB2C}"/>
          </ac:spMkLst>
        </pc:spChg>
        <pc:spChg chg="mod">
          <ac:chgData name="Reagan Zierke" userId="c96b9563540603ab" providerId="LiveId" clId="{190F9519-DEEA-4232-8912-AD0FEB6143FA}" dt="2025-05-02T21:18:09.803" v="235" actId="13926"/>
          <ac:spMkLst>
            <pc:docMk/>
            <pc:sldMk cId="2583471221" sldId="258"/>
            <ac:spMk id="4" creationId="{B1E3C4E6-381D-CBFE-DAFB-9E36DF865114}"/>
          </ac:spMkLst>
        </pc:spChg>
      </pc:sldChg>
      <pc:sldChg chg="addSp delSp modSp mod">
        <pc:chgData name="Reagan Zierke" userId="c96b9563540603ab" providerId="LiveId" clId="{190F9519-DEEA-4232-8912-AD0FEB6143FA}" dt="2025-05-02T21:28:37.836" v="449" actId="20577"/>
        <pc:sldMkLst>
          <pc:docMk/>
          <pc:sldMk cId="3508263287" sldId="287"/>
        </pc:sldMkLst>
        <pc:spChg chg="add mod">
          <ac:chgData name="Reagan Zierke" userId="c96b9563540603ab" providerId="LiveId" clId="{190F9519-DEEA-4232-8912-AD0FEB6143FA}" dt="2025-05-02T21:21:14.355" v="245" actId="20577"/>
          <ac:spMkLst>
            <pc:docMk/>
            <pc:sldMk cId="3508263287" sldId="287"/>
            <ac:spMk id="161" creationId="{45C649F8-B0A4-9950-B6ED-7E557AB474EB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0" creationId="{3C1944A9-F5A9-4921-A114-0D04E5ED624D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1" creationId="{D3560BAB-0950-4112-A964-C76AFEEFDE37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2" creationId="{942E5BF6-5480-48FD-A012-8DC20D6680F5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3" creationId="{5406147A-D623-4C44-A6FC-23F22D2F5C0D}"/>
          </ac:spMkLst>
        </pc:spChg>
        <pc:spChg chg="add mod">
          <ac:chgData name="Reagan Zierke" userId="c96b9563540603ab" providerId="LiveId" clId="{190F9519-DEEA-4232-8912-AD0FEB6143FA}" dt="2025-05-02T21:28:37.836" v="449" actId="20577"/>
          <ac:spMkLst>
            <pc:docMk/>
            <pc:sldMk cId="3508263287" sldId="287"/>
            <ac:spMk id="184" creationId="{AB96B2D8-C9E7-5AF6-C050-E65055166199}"/>
          </ac:spMkLst>
        </pc:spChg>
        <pc:grpChg chg="del">
          <ac:chgData name="Reagan Zierke" userId="c96b9563540603ab" providerId="LiveId" clId="{190F9519-DEEA-4232-8912-AD0FEB6143FA}" dt="2025-05-02T21:02:52.907" v="10" actId="478"/>
          <ac:grpSpMkLst>
            <pc:docMk/>
            <pc:sldMk cId="3508263287" sldId="287"/>
            <ac:grpSpMk id="2" creationId="{C2BB7EC0-3264-4F5D-8B95-533339FBDFA7}"/>
          </ac:grpSpMkLst>
        </pc:grpChg>
      </pc:sldChg>
      <pc:sldChg chg="addSp delSp modSp mod modNotesTx">
        <pc:chgData name="Reagan Zierke" userId="c96b9563540603ab" providerId="LiveId" clId="{190F9519-DEEA-4232-8912-AD0FEB6143FA}" dt="2025-05-02T21:48:41.717" v="1243" actId="20577"/>
        <pc:sldMkLst>
          <pc:docMk/>
          <pc:sldMk cId="3022651847" sldId="288"/>
        </pc:sldMkLst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3" creationId="{70B161EC-669C-402F-9642-7AC020426DE4}"/>
          </ac:spMkLst>
        </pc:spChg>
        <pc:spChg chg="add del">
          <ac:chgData name="Reagan Zierke" userId="c96b9563540603ab" providerId="LiveId" clId="{190F9519-DEEA-4232-8912-AD0FEB6143FA}" dt="2025-05-02T21:34:40.004" v="453" actId="22"/>
          <ac:spMkLst>
            <pc:docMk/>
            <pc:sldMk cId="3022651847" sldId="288"/>
            <ac:spMk id="4" creationId="{C6708D78-D187-307D-55E7-020B86B86712}"/>
          </ac:spMkLst>
        </pc:spChg>
        <pc:spChg chg="add mod">
          <ac:chgData name="Reagan Zierke" userId="c96b9563540603ab" providerId="LiveId" clId="{190F9519-DEEA-4232-8912-AD0FEB6143FA}" dt="2025-05-02T21:35:38.062" v="486" actId="1076"/>
          <ac:spMkLst>
            <pc:docMk/>
            <pc:sldMk cId="3022651847" sldId="288"/>
            <ac:spMk id="5" creationId="{94BC09AB-7EE1-87C0-895A-6BB3C0D81CE3}"/>
          </ac:spMkLst>
        </pc:spChg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10" creationId="{ABDE4B4E-50B1-4DE4-9E6C-A43710E7975C}"/>
          </ac:spMkLst>
        </pc:spChg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14" creationId="{1750FE84-DC2D-4689-9062-A7C3B87D28F8}"/>
          </ac:spMkLst>
        </pc:spChg>
        <pc:picChg chg="del">
          <ac:chgData name="Reagan Zierke" userId="c96b9563540603ab" providerId="LiveId" clId="{190F9519-DEEA-4232-8912-AD0FEB6143FA}" dt="2025-05-02T21:02:47.924" v="8" actId="478"/>
          <ac:picMkLst>
            <pc:docMk/>
            <pc:sldMk cId="3022651847" sldId="288"/>
            <ac:picMk id="15" creationId="{D8A1AF82-FE8D-42DB-9A06-1098B747B92B}"/>
          </ac:picMkLst>
        </pc:picChg>
        <pc:picChg chg="del">
          <ac:chgData name="Reagan Zierke" userId="c96b9563540603ab" providerId="LiveId" clId="{190F9519-DEEA-4232-8912-AD0FEB6143FA}" dt="2025-05-02T21:02:47.924" v="8" actId="478"/>
          <ac:picMkLst>
            <pc:docMk/>
            <pc:sldMk cId="3022651847" sldId="288"/>
            <ac:picMk id="17" creationId="{BB3BB4E4-4AFD-4D64-92DC-D95F75E9E184}"/>
          </ac:picMkLst>
        </pc:picChg>
      </pc:sldChg>
      <pc:sldChg chg="addSp delSp modSp mod">
        <pc:chgData name="Reagan Zierke" userId="c96b9563540603ab" providerId="LiveId" clId="{190F9519-DEEA-4232-8912-AD0FEB6143FA}" dt="2025-05-02T21:42:43.215" v="739" actId="20577"/>
        <pc:sldMkLst>
          <pc:docMk/>
          <pc:sldMk cId="733440059" sldId="289"/>
        </pc:sldMkLst>
        <pc:spChg chg="add mod">
          <ac:chgData name="Reagan Zierke" userId="c96b9563540603ab" providerId="LiveId" clId="{190F9519-DEEA-4232-8912-AD0FEB6143FA}" dt="2025-05-02T21:38:35.010" v="532" actId="20577"/>
          <ac:spMkLst>
            <pc:docMk/>
            <pc:sldMk cId="733440059" sldId="289"/>
            <ac:spMk id="2" creationId="{2F4E1C6B-BEB4-CE61-D5DF-5C2F95ACA8A3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3" creationId="{12BB98D4-A4C2-4CF5-9C79-F81BF0FC3221}"/>
          </ac:spMkLst>
        </pc:spChg>
        <pc:spChg chg="add mod">
          <ac:chgData name="Reagan Zierke" userId="c96b9563540603ab" providerId="LiveId" clId="{190F9519-DEEA-4232-8912-AD0FEB6143FA}" dt="2025-05-02T21:42:43.215" v="739" actId="20577"/>
          <ac:spMkLst>
            <pc:docMk/>
            <pc:sldMk cId="733440059" sldId="289"/>
            <ac:spMk id="4" creationId="{DF241934-A5DD-5EC2-408B-8DD34B9199D9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13" creationId="{0A13ECD0-28ED-4FF9-8380-4CE23468BEDF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14" creationId="{56E231FE-9AFC-41C1-A41D-31CBDF50621D}"/>
          </ac:spMkLst>
        </pc:spChg>
        <pc:picChg chg="del">
          <ac:chgData name="Reagan Zierke" userId="c96b9563540603ab" providerId="LiveId" clId="{190F9519-DEEA-4232-8912-AD0FEB6143FA}" dt="2025-05-02T21:02:45.398" v="7" actId="478"/>
          <ac:picMkLst>
            <pc:docMk/>
            <pc:sldMk cId="733440059" sldId="289"/>
            <ac:picMk id="12" creationId="{E4EFC270-0C6E-4F0A-BC47-37BA6395D599}"/>
          </ac:picMkLst>
        </pc:picChg>
      </pc:sldChg>
      <pc:sldChg chg="addSp delSp modSp mod">
        <pc:chgData name="Reagan Zierke" userId="c96b9563540603ab" providerId="LiveId" clId="{190F9519-DEEA-4232-8912-AD0FEB6143FA}" dt="2025-05-02T23:14:53.092" v="2341" actId="20577"/>
        <pc:sldMkLst>
          <pc:docMk/>
          <pc:sldMk cId="3251175179" sldId="290"/>
        </pc:sldMkLst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2" creationId="{5D34E605-37D0-4F4C-95E2-35FF2544AE93}"/>
          </ac:spMkLst>
        </pc:spChg>
        <pc:spChg chg="add mod">
          <ac:chgData name="Reagan Zierke" userId="c96b9563540603ab" providerId="LiveId" clId="{190F9519-DEEA-4232-8912-AD0FEB6143FA}" dt="2025-05-02T23:12:52.464" v="2208" actId="20577"/>
          <ac:spMkLst>
            <pc:docMk/>
            <pc:sldMk cId="3251175179" sldId="290"/>
            <ac:spMk id="3" creationId="{BAF8EEA4-8436-8CD8-6397-1FD8B4E692A6}"/>
          </ac:spMkLst>
        </pc:spChg>
        <pc:spChg chg="add mod">
          <ac:chgData name="Reagan Zierke" userId="c96b9563540603ab" providerId="LiveId" clId="{190F9519-DEEA-4232-8912-AD0FEB6143FA}" dt="2025-05-02T23:14:53.092" v="2341" actId="20577"/>
          <ac:spMkLst>
            <pc:docMk/>
            <pc:sldMk cId="3251175179" sldId="290"/>
            <ac:spMk id="4" creationId="{A87A569D-9570-69D9-DE36-38AAFCB58E7D}"/>
          </ac:spMkLst>
        </pc:spChg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13" creationId="{F596978C-351C-4A7A-9B9F-578DA9F6C958}"/>
          </ac:spMkLst>
        </pc:spChg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14" creationId="{47754E09-C790-4545-A885-D4A27A43F175}"/>
          </ac:spMkLst>
        </pc:spChg>
        <pc:picChg chg="del">
          <ac:chgData name="Reagan Zierke" userId="c96b9563540603ab" providerId="LiveId" clId="{190F9519-DEEA-4232-8912-AD0FEB6143FA}" dt="2025-05-02T21:02:33.334" v="0" actId="478"/>
          <ac:picMkLst>
            <pc:docMk/>
            <pc:sldMk cId="3251175179" sldId="290"/>
            <ac:picMk id="12" creationId="{CF771C17-C742-4B7C-92E9-4CFAA45E39BC}"/>
          </ac:picMkLst>
        </pc:picChg>
      </pc:sldChg>
      <pc:sldChg chg="del">
        <pc:chgData name="Reagan Zierke" userId="c96b9563540603ab" providerId="LiveId" clId="{190F9519-DEEA-4232-8912-AD0FEB6143FA}" dt="2025-05-02T21:02:36.429" v="1" actId="47"/>
        <pc:sldMkLst>
          <pc:docMk/>
          <pc:sldMk cId="3247122236" sldId="291"/>
        </pc:sldMkLst>
      </pc:sldChg>
      <pc:sldChg chg="addSp delSp modSp mod">
        <pc:chgData name="Reagan Zierke" userId="c96b9563540603ab" providerId="LiveId" clId="{190F9519-DEEA-4232-8912-AD0FEB6143FA}" dt="2025-05-02T21:28:13.651" v="427" actId="962"/>
        <pc:sldMkLst>
          <pc:docMk/>
          <pc:sldMk cId="4046769741" sldId="292"/>
        </pc:sldMkLst>
        <pc:spChg chg="add mod">
          <ac:chgData name="Reagan Zierke" userId="c96b9563540603ab" providerId="LiveId" clId="{190F9519-DEEA-4232-8912-AD0FEB6143FA}" dt="2025-05-02T21:12:25.546" v="56" actId="115"/>
          <ac:spMkLst>
            <pc:docMk/>
            <pc:sldMk cId="4046769741" sldId="292"/>
            <ac:spMk id="2" creationId="{90AD7A28-6E0C-BAD9-0CCF-7AEEC71CE2BF}"/>
          </ac:spMkLst>
        </pc:spChg>
        <pc:spChg chg="add mod">
          <ac:chgData name="Reagan Zierke" userId="c96b9563540603ab" providerId="LiveId" clId="{190F9519-DEEA-4232-8912-AD0FEB6143FA}" dt="2025-05-02T21:18:05.223" v="234" actId="13926"/>
          <ac:spMkLst>
            <pc:docMk/>
            <pc:sldMk cId="4046769741" sldId="292"/>
            <ac:spMk id="5" creationId="{CFD2D37F-6B3A-27DB-AB86-27F8518647DA}"/>
          </ac:spMkLst>
        </pc:spChg>
        <pc:spChg chg="del">
          <ac:chgData name="Reagan Zierke" userId="c96b9563540603ab" providerId="LiveId" clId="{190F9519-DEEA-4232-8912-AD0FEB6143FA}" dt="2025-05-02T21:02:55.387" v="11" actId="478"/>
          <ac:spMkLst>
            <pc:docMk/>
            <pc:sldMk cId="4046769741" sldId="292"/>
            <ac:spMk id="12" creationId="{7AEF4A2A-1159-4FFA-9739-D3F3D236C9A3}"/>
          </ac:spMkLst>
        </pc:spChg>
        <pc:spChg chg="del">
          <ac:chgData name="Reagan Zierke" userId="c96b9563540603ab" providerId="LiveId" clId="{190F9519-DEEA-4232-8912-AD0FEB6143FA}" dt="2025-05-02T21:02:55.387" v="11" actId="478"/>
          <ac:spMkLst>
            <pc:docMk/>
            <pc:sldMk cId="4046769741" sldId="292"/>
            <ac:spMk id="13" creationId="{C7452CD4-0F50-40B9-919B-47E52BACDF8C}"/>
          </ac:spMkLst>
        </pc:spChg>
        <pc:grpChg chg="del">
          <ac:chgData name="Reagan Zierke" userId="c96b9563540603ab" providerId="LiveId" clId="{190F9519-DEEA-4232-8912-AD0FEB6143FA}" dt="2025-05-02T21:02:55.387" v="11" actId="478"/>
          <ac:grpSpMkLst>
            <pc:docMk/>
            <pc:sldMk cId="4046769741" sldId="292"/>
            <ac:grpSpMk id="14" creationId="{652A6233-F1BD-41DD-AF1D-2176A766FE53}"/>
          </ac:grpSpMkLst>
        </pc:grpChg>
        <pc:picChg chg="add mod">
          <ac:chgData name="Reagan Zierke" userId="c96b9563540603ab" providerId="LiveId" clId="{190F9519-DEEA-4232-8912-AD0FEB6143FA}" dt="2025-05-02T21:28:13.651" v="427" actId="962"/>
          <ac:picMkLst>
            <pc:docMk/>
            <pc:sldMk cId="4046769741" sldId="292"/>
            <ac:picMk id="7" creationId="{B7AB2C94-99E2-CE99-8FC2-E4FDB71409C1}"/>
          </ac:picMkLst>
        </pc:picChg>
        <pc:inkChg chg="add del">
          <ac:chgData name="Reagan Zierke" userId="c96b9563540603ab" providerId="LiveId" clId="{190F9519-DEEA-4232-8912-AD0FEB6143FA}" dt="2025-05-02T21:09:55.284" v="51" actId="9405"/>
          <ac:inkMkLst>
            <pc:docMk/>
            <pc:sldMk cId="4046769741" sldId="292"/>
            <ac:inkMk id="3" creationId="{F61C66B5-464B-DF64-80A0-977AE9C0691B}"/>
          </ac:inkMkLst>
        </pc:inkChg>
        <pc:inkChg chg="add del">
          <ac:chgData name="Reagan Zierke" userId="c96b9563540603ab" providerId="LiveId" clId="{190F9519-DEEA-4232-8912-AD0FEB6143FA}" dt="2025-05-02T21:10:36.508" v="53" actId="9405"/>
          <ac:inkMkLst>
            <pc:docMk/>
            <pc:sldMk cId="4046769741" sldId="292"/>
            <ac:inkMk id="4" creationId="{BC0C4290-6BB8-6C3E-6624-0C18EB76AA79}"/>
          </ac:inkMkLst>
        </pc:inkChg>
      </pc:sldChg>
      <pc:sldChg chg="delSp del mod">
        <pc:chgData name="Reagan Zierke" userId="c96b9563540603ab" providerId="LiveId" clId="{190F9519-DEEA-4232-8912-AD0FEB6143FA}" dt="2025-05-02T23:15:21.773" v="2358" actId="47"/>
        <pc:sldMkLst>
          <pc:docMk/>
          <pc:sldMk cId="1907620479" sldId="293"/>
        </pc:sldMkLst>
        <pc:spChg chg="del">
          <ac:chgData name="Reagan Zierke" userId="c96b9563540603ab" providerId="LiveId" clId="{190F9519-DEEA-4232-8912-AD0FEB6143FA}" dt="2025-05-02T21:02:38.849" v="3" actId="478"/>
          <ac:spMkLst>
            <pc:docMk/>
            <pc:sldMk cId="1907620479" sldId="293"/>
            <ac:spMk id="4" creationId="{571CDEF7-E815-4745-A0F2-1469BFDF85D2}"/>
          </ac:spMkLst>
        </pc:spChg>
        <pc:spChg chg="del">
          <ac:chgData name="Reagan Zierke" userId="c96b9563540603ab" providerId="LiveId" clId="{190F9519-DEEA-4232-8912-AD0FEB6143FA}" dt="2025-05-02T21:02:38.849" v="3" actId="478"/>
          <ac:spMkLst>
            <pc:docMk/>
            <pc:sldMk cId="1907620479" sldId="293"/>
            <ac:spMk id="5" creationId="{F340A48E-AF96-4F8A-8F3D-7C88B0FDEF8B}"/>
          </ac:spMkLst>
        </pc:spChg>
      </pc:sldChg>
      <pc:sldChg chg="del">
        <pc:chgData name="Reagan Zierke" userId="c96b9563540603ab" providerId="LiveId" clId="{190F9519-DEEA-4232-8912-AD0FEB6143FA}" dt="2025-05-02T21:02:37.352" v="2" actId="47"/>
        <pc:sldMkLst>
          <pc:docMk/>
          <pc:sldMk cId="3343412915" sldId="294"/>
        </pc:sldMkLst>
      </pc:sldChg>
      <pc:sldChg chg="addSp modSp add mod">
        <pc:chgData name="Reagan Zierke" userId="c96b9563540603ab" providerId="LiveId" clId="{190F9519-DEEA-4232-8912-AD0FEB6143FA}" dt="2025-05-02T21:38:17.624" v="517" actId="20577"/>
        <pc:sldMkLst>
          <pc:docMk/>
          <pc:sldMk cId="4057575819" sldId="294"/>
        </pc:sldMkLst>
        <pc:spChg chg="add mod">
          <ac:chgData name="Reagan Zierke" userId="c96b9563540603ab" providerId="LiveId" clId="{190F9519-DEEA-4232-8912-AD0FEB6143FA}" dt="2025-05-02T21:38:17.624" v="517" actId="20577"/>
          <ac:spMkLst>
            <pc:docMk/>
            <pc:sldMk cId="4057575819" sldId="294"/>
            <ac:spMk id="2" creationId="{0916F57E-1EBE-E09C-E814-E4FD396D3237}"/>
          </ac:spMkLst>
        </pc:spChg>
      </pc:sldChg>
      <pc:sldChg chg="del">
        <pc:chgData name="Reagan Zierke" userId="c96b9563540603ab" providerId="LiveId" clId="{190F9519-DEEA-4232-8912-AD0FEB6143FA}" dt="2025-05-02T21:02:41.174" v="5" actId="47"/>
        <pc:sldMkLst>
          <pc:docMk/>
          <pc:sldMk cId="2483527859" sldId="295"/>
        </pc:sldMkLst>
      </pc:sldChg>
      <pc:sldChg chg="addSp modSp add mod">
        <pc:chgData name="Reagan Zierke" userId="c96b9563540603ab" providerId="LiveId" clId="{190F9519-DEEA-4232-8912-AD0FEB6143FA}" dt="2025-05-02T21:45:30.553" v="1083" actId="20577"/>
        <pc:sldMkLst>
          <pc:docMk/>
          <pc:sldMk cId="3277855521" sldId="295"/>
        </pc:sldMkLst>
        <pc:spChg chg="add mod">
          <ac:chgData name="Reagan Zierke" userId="c96b9563540603ab" providerId="LiveId" clId="{190F9519-DEEA-4232-8912-AD0FEB6143FA}" dt="2025-05-02T21:43:01.084" v="759" actId="20577"/>
          <ac:spMkLst>
            <pc:docMk/>
            <pc:sldMk cId="3277855521" sldId="295"/>
            <ac:spMk id="2" creationId="{76F44BB4-1E9C-B98D-C559-922B5FD71906}"/>
          </ac:spMkLst>
        </pc:spChg>
        <pc:spChg chg="add mod">
          <ac:chgData name="Reagan Zierke" userId="c96b9563540603ab" providerId="LiveId" clId="{190F9519-DEEA-4232-8912-AD0FEB6143FA}" dt="2025-05-02T21:45:30.553" v="1083" actId="20577"/>
          <ac:spMkLst>
            <pc:docMk/>
            <pc:sldMk cId="3277855521" sldId="295"/>
            <ac:spMk id="3" creationId="{6448EE1E-C15D-8DF3-F47F-12A15C7E8092}"/>
          </ac:spMkLst>
        </pc:spChg>
      </pc:sldChg>
      <pc:sldChg chg="modSp add mod modNotesTx">
        <pc:chgData name="Reagan Zierke" userId="c96b9563540603ab" providerId="LiveId" clId="{190F9519-DEEA-4232-8912-AD0FEB6143FA}" dt="2025-05-02T21:49:00.843" v="1313" actId="20577"/>
        <pc:sldMkLst>
          <pc:docMk/>
          <pc:sldMk cId="1720547342" sldId="296"/>
        </pc:sldMkLst>
        <pc:spChg chg="mod">
          <ac:chgData name="Reagan Zierke" userId="c96b9563540603ab" providerId="LiveId" clId="{190F9519-DEEA-4232-8912-AD0FEB6143FA}" dt="2025-05-02T21:48:25.567" v="1221" actId="20577"/>
          <ac:spMkLst>
            <pc:docMk/>
            <pc:sldMk cId="1720547342" sldId="296"/>
            <ac:spMk id="5" creationId="{287174F6-E694-8C25-F409-8294E5881D93}"/>
          </ac:spMkLst>
        </pc:spChg>
      </pc:sldChg>
      <pc:sldChg chg="addSp delSp modSp add mod">
        <pc:chgData name="Reagan Zierke" userId="c96b9563540603ab" providerId="LiveId" clId="{190F9519-DEEA-4232-8912-AD0FEB6143FA}" dt="2025-05-02T23:15:18.105" v="2357" actId="20577"/>
        <pc:sldMkLst>
          <pc:docMk/>
          <pc:sldMk cId="1063530790" sldId="297"/>
        </pc:sldMkLst>
        <pc:spChg chg="add mod">
          <ac:chgData name="Reagan Zierke" userId="c96b9563540603ab" providerId="LiveId" clId="{190F9519-DEEA-4232-8912-AD0FEB6143FA}" dt="2025-05-02T23:15:18.105" v="2357" actId="20577"/>
          <ac:spMkLst>
            <pc:docMk/>
            <pc:sldMk cId="1063530790" sldId="297"/>
            <ac:spMk id="2" creationId="{4F4CE141-3A50-B149-E75D-5B71D6E6FE17}"/>
          </ac:spMkLst>
        </pc:spChg>
        <pc:spChg chg="del">
          <ac:chgData name="Reagan Zierke" userId="c96b9563540603ab" providerId="LiveId" clId="{190F9519-DEEA-4232-8912-AD0FEB6143FA}" dt="2025-05-02T21:49:38.981" v="1317" actId="478"/>
          <ac:spMkLst>
            <pc:docMk/>
            <pc:sldMk cId="1063530790" sldId="297"/>
            <ac:spMk id="5" creationId="{24D97518-8B16-7160-E481-7B898B843BE5}"/>
          </ac:spMkLst>
        </pc:spChg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3466144085" sldId="298"/>
        </pc:sldMkLst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1380638942" sldId="299"/>
        </pc:sldMkLst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3015373725" sldId="300"/>
        </pc:sldMkLst>
      </pc:sldChg>
      <pc:sldChg chg="addSp delSp modSp add del mod ord">
        <pc:chgData name="Reagan Zierke" userId="c96b9563540603ab" providerId="LiveId" clId="{190F9519-DEEA-4232-8912-AD0FEB6143FA}" dt="2025-05-02T22:48:37.125" v="1571" actId="20577"/>
        <pc:sldMkLst>
          <pc:docMk/>
          <pc:sldMk cId="947506680" sldId="314"/>
        </pc:sldMkLst>
        <pc:spChg chg="add mod">
          <ac:chgData name="Reagan Zierke" userId="c96b9563540603ab" providerId="LiveId" clId="{190F9519-DEEA-4232-8912-AD0FEB6143FA}" dt="2025-05-02T21:59:35.060" v="1339" actId="1076"/>
          <ac:spMkLst>
            <pc:docMk/>
            <pc:sldMk cId="947506680" sldId="314"/>
            <ac:spMk id="2" creationId="{00391B20-E8A9-FF62-F914-F30AAE302C4C}"/>
          </ac:spMkLst>
        </pc:spChg>
        <pc:spChg chg="add mod">
          <ac:chgData name="Reagan Zierke" userId="c96b9563540603ab" providerId="LiveId" clId="{190F9519-DEEA-4232-8912-AD0FEB6143FA}" dt="2025-05-02T21:59:48.360" v="1349" actId="1076"/>
          <ac:spMkLst>
            <pc:docMk/>
            <pc:sldMk cId="947506680" sldId="314"/>
            <ac:spMk id="3" creationId="{A681FB10-B973-2D66-AFC2-CBE5273FDAC5}"/>
          </ac:spMkLst>
        </pc:spChg>
        <pc:spChg chg="add mod">
          <ac:chgData name="Reagan Zierke" userId="c96b9563540603ab" providerId="LiveId" clId="{190F9519-DEEA-4232-8912-AD0FEB6143FA}" dt="2025-05-02T22:35:20.990" v="1350"/>
          <ac:spMkLst>
            <pc:docMk/>
            <pc:sldMk cId="947506680" sldId="314"/>
            <ac:spMk id="4" creationId="{84337DCF-304F-066D-CBED-60561CFEBB06}"/>
          </ac:spMkLst>
        </pc:spChg>
        <pc:spChg chg="add mod">
          <ac:chgData name="Reagan Zierke" userId="c96b9563540603ab" providerId="LiveId" clId="{190F9519-DEEA-4232-8912-AD0FEB6143FA}" dt="2025-05-02T22:45:45.147" v="1474" actId="20577"/>
          <ac:spMkLst>
            <pc:docMk/>
            <pc:sldMk cId="947506680" sldId="314"/>
            <ac:spMk id="5" creationId="{CD0CA409-3670-C85E-49D8-02F2847ABAE4}"/>
          </ac:spMkLst>
        </pc:spChg>
        <pc:spChg chg="add mod">
          <ac:chgData name="Reagan Zierke" userId="c96b9563540603ab" providerId="LiveId" clId="{190F9519-DEEA-4232-8912-AD0FEB6143FA}" dt="2025-05-02T22:48:37.125" v="1571" actId="20577"/>
          <ac:spMkLst>
            <pc:docMk/>
            <pc:sldMk cId="947506680" sldId="314"/>
            <ac:spMk id="7" creationId="{ABFE4BB4-8C49-9AD5-0A5B-1C2459CF50FA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25" creationId="{55301821-8A91-4E2D-94FE-7864ECDD6AD3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0" creationId="{8CF025AF-A7C8-4AF2-B6E3-3C7C67756A32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1" creationId="{D1A6FF55-4B0F-4ECF-89EA-D42BA8DC5369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3" creationId="{B4F314E2-B6AC-4D3E-8020-1E62358E73DF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4" creationId="{7A7AE950-BB09-4E7C-9126-DAD3840020D1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5" creationId="{6F9A1228-5829-4937-A71A-D19068719AAE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6" creationId="{34CEF9E2-C63C-418A-B68E-8CAFC1F8F180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8" creationId="{DA3CA77E-D608-47EA-8B63-0D4A7EC517A0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40" creationId="{4A99BDE7-963B-4DD9-A1B2-F3840FFAC424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41" creationId="{2C534F53-4E93-408E-8297-4901AF3C151D}"/>
          </ac:spMkLst>
        </pc:spChg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2947124656" sldId="315"/>
        </pc:sldMkLst>
      </pc:sldChg>
      <pc:sldChg chg="add del">
        <pc:chgData name="Reagan Zierke" userId="c96b9563540603ab" providerId="LiveId" clId="{190F9519-DEEA-4232-8912-AD0FEB6143FA}" dt="2025-05-02T22:35:25.791" v="1352"/>
        <pc:sldMkLst>
          <pc:docMk/>
          <pc:sldMk cId="3400240156" sldId="315"/>
        </pc:sldMkLst>
      </pc:sldChg>
      <pc:sldChg chg="addSp modSp add mod">
        <pc:chgData name="Reagan Zierke" userId="c96b9563540603ab" providerId="LiveId" clId="{190F9519-DEEA-4232-8912-AD0FEB6143FA}" dt="2025-05-02T22:53:44.285" v="1808" actId="20577"/>
        <pc:sldMkLst>
          <pc:docMk/>
          <pc:sldMk cId="3642587184" sldId="315"/>
        </pc:sldMkLst>
        <pc:spChg chg="mod">
          <ac:chgData name="Reagan Zierke" userId="c96b9563540603ab" providerId="LiveId" clId="{190F9519-DEEA-4232-8912-AD0FEB6143FA}" dt="2025-05-02T22:53:44.285" v="1808" actId="20577"/>
          <ac:spMkLst>
            <pc:docMk/>
            <pc:sldMk cId="3642587184" sldId="315"/>
            <ac:spMk id="5" creationId="{7BC20F8F-0762-6133-46CF-B5787B9A1485}"/>
          </ac:spMkLst>
        </pc:spChg>
        <pc:spChg chg="mod">
          <ac:chgData name="Reagan Zierke" userId="c96b9563540603ab" providerId="LiveId" clId="{190F9519-DEEA-4232-8912-AD0FEB6143FA}" dt="2025-05-02T22:52:39.879" v="1775" actId="20577"/>
          <ac:spMkLst>
            <pc:docMk/>
            <pc:sldMk cId="3642587184" sldId="315"/>
            <ac:spMk id="7" creationId="{EBA76D05-F8D7-31E5-2E4A-9569F62EC0CF}"/>
          </ac:spMkLst>
        </pc:spChg>
        <pc:picChg chg="add mod">
          <ac:chgData name="Reagan Zierke" userId="c96b9563540603ab" providerId="LiveId" clId="{190F9519-DEEA-4232-8912-AD0FEB6143FA}" dt="2025-05-02T22:53:31.981" v="1780" actId="1076"/>
          <ac:picMkLst>
            <pc:docMk/>
            <pc:sldMk cId="3642587184" sldId="315"/>
            <ac:picMk id="6" creationId="{50D9D2D5-912C-5513-4D69-360F750A2645}"/>
          </ac:picMkLst>
        </pc:picChg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55214407" sldId="316"/>
        </pc:sldMkLst>
      </pc:sldChg>
      <pc:sldChg chg="del">
        <pc:chgData name="Reagan Zierke" userId="c96b9563540603ab" providerId="LiveId" clId="{190F9519-DEEA-4232-8912-AD0FEB6143FA}" dt="2025-05-02T21:05:50.462" v="27" actId="47"/>
        <pc:sldMkLst>
          <pc:docMk/>
          <pc:sldMk cId="78031085" sldId="316"/>
        </pc:sldMkLst>
      </pc:sldChg>
      <pc:sldChg chg="addSp delSp modSp add mod">
        <pc:chgData name="Reagan Zierke" userId="c96b9563540603ab" providerId="LiveId" clId="{190F9519-DEEA-4232-8912-AD0FEB6143FA}" dt="2025-05-02T22:57:01.377" v="2017" actId="22"/>
        <pc:sldMkLst>
          <pc:docMk/>
          <pc:sldMk cId="2328251894" sldId="316"/>
        </pc:sldMkLst>
        <pc:spChg chg="mod">
          <ac:chgData name="Reagan Zierke" userId="c96b9563540603ab" providerId="LiveId" clId="{190F9519-DEEA-4232-8912-AD0FEB6143FA}" dt="2025-05-02T22:55:33.542" v="1951" actId="20577"/>
          <ac:spMkLst>
            <pc:docMk/>
            <pc:sldMk cId="2328251894" sldId="316"/>
            <ac:spMk id="5" creationId="{D3E8B0FB-0F0E-04AF-5B84-EDC22A02B163}"/>
          </ac:spMkLst>
        </pc:spChg>
        <pc:spChg chg="mod">
          <ac:chgData name="Reagan Zierke" userId="c96b9563540603ab" providerId="LiveId" clId="{190F9519-DEEA-4232-8912-AD0FEB6143FA}" dt="2025-05-02T22:55:52.971" v="2012" actId="20577"/>
          <ac:spMkLst>
            <pc:docMk/>
            <pc:sldMk cId="2328251894" sldId="316"/>
            <ac:spMk id="7" creationId="{1E7271FD-69D8-8005-8C73-D888A6D0C6CE}"/>
          </ac:spMkLst>
        </pc:spChg>
        <pc:picChg chg="add mod">
          <ac:chgData name="Reagan Zierke" userId="c96b9563540603ab" providerId="LiveId" clId="{190F9519-DEEA-4232-8912-AD0FEB6143FA}" dt="2025-05-02T22:56:06.011" v="2015" actId="1076"/>
          <ac:picMkLst>
            <pc:docMk/>
            <pc:sldMk cId="2328251894" sldId="316"/>
            <ac:picMk id="6" creationId="{51401ED0-A40F-447A-8597-36F128D253D4}"/>
          </ac:picMkLst>
        </pc:picChg>
        <pc:picChg chg="add del">
          <ac:chgData name="Reagan Zierke" userId="c96b9563540603ab" providerId="LiveId" clId="{190F9519-DEEA-4232-8912-AD0FEB6143FA}" dt="2025-05-02T22:57:01.377" v="2017" actId="22"/>
          <ac:picMkLst>
            <pc:docMk/>
            <pc:sldMk cId="2328251894" sldId="316"/>
            <ac:picMk id="9" creationId="{CA9A9152-D41C-2A98-9EE9-2F8E5B1C471C}"/>
          </ac:picMkLst>
        </pc:picChg>
      </pc:sldChg>
      <pc:sldChg chg="del">
        <pc:chgData name="Reagan Zierke" userId="c96b9563540603ab" providerId="LiveId" clId="{190F9519-DEEA-4232-8912-AD0FEB6143FA}" dt="2025-05-02T21:05:52.774" v="28" actId="47"/>
        <pc:sldMkLst>
          <pc:docMk/>
          <pc:sldMk cId="686517389" sldId="317"/>
        </pc:sldMkLst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1427692728" sldId="317"/>
        </pc:sldMkLst>
      </pc:sldChg>
      <pc:sldChg chg="addSp delSp modSp add mod">
        <pc:chgData name="Reagan Zierke" userId="c96b9563540603ab" providerId="LiveId" clId="{190F9519-DEEA-4232-8912-AD0FEB6143FA}" dt="2025-05-02T23:07:30.555" v="2199" actId="20577"/>
        <pc:sldMkLst>
          <pc:docMk/>
          <pc:sldMk cId="4003536575" sldId="317"/>
        </pc:sldMkLst>
        <pc:spChg chg="mod">
          <ac:chgData name="Reagan Zierke" userId="c96b9563540603ab" providerId="LiveId" clId="{190F9519-DEEA-4232-8912-AD0FEB6143FA}" dt="2025-05-02T23:06:26.844" v="2109" actId="20577"/>
          <ac:spMkLst>
            <pc:docMk/>
            <pc:sldMk cId="4003536575" sldId="317"/>
            <ac:spMk id="5" creationId="{BDA268D2-0244-0946-6EF2-5E2FBC6C489B}"/>
          </ac:spMkLst>
        </pc:spChg>
        <pc:spChg chg="mod">
          <ac:chgData name="Reagan Zierke" userId="c96b9563540603ab" providerId="LiveId" clId="{190F9519-DEEA-4232-8912-AD0FEB6143FA}" dt="2025-05-02T23:07:30.555" v="2199" actId="20577"/>
          <ac:spMkLst>
            <pc:docMk/>
            <pc:sldMk cId="4003536575" sldId="317"/>
            <ac:spMk id="7" creationId="{A2AA5347-0AA3-474B-BBC5-A330DD9D3E72}"/>
          </ac:spMkLst>
        </pc:spChg>
        <pc:picChg chg="del">
          <ac:chgData name="Reagan Zierke" userId="c96b9563540603ab" providerId="LiveId" clId="{190F9519-DEEA-4232-8912-AD0FEB6143FA}" dt="2025-05-02T22:57:04.408" v="2019" actId="478"/>
          <ac:picMkLst>
            <pc:docMk/>
            <pc:sldMk cId="4003536575" sldId="317"/>
            <ac:picMk id="6" creationId="{80FAD8FC-A2E1-986C-7EEA-B35842738D01}"/>
          </ac:picMkLst>
        </pc:picChg>
        <pc:picChg chg="add mod modCrop">
          <ac:chgData name="Reagan Zierke" userId="c96b9563540603ab" providerId="LiveId" clId="{190F9519-DEEA-4232-8912-AD0FEB6143FA}" dt="2025-05-02T23:07:23.658" v="2197" actId="1076"/>
          <ac:picMkLst>
            <pc:docMk/>
            <pc:sldMk cId="4003536575" sldId="317"/>
            <ac:picMk id="8" creationId="{0E15FAA4-515E-B130-DBA8-D9269B2E1673}"/>
          </ac:picMkLst>
        </pc:picChg>
      </pc:sldChg>
      <pc:sldChg chg="del">
        <pc:chgData name="Reagan Zierke" userId="c96b9563540603ab" providerId="LiveId" clId="{190F9519-DEEA-4232-8912-AD0FEB6143FA}" dt="2025-05-02T21:05:47.891" v="25" actId="47"/>
        <pc:sldMkLst>
          <pc:docMk/>
          <pc:sldMk cId="673517953" sldId="318"/>
        </pc:sldMkLst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3614141596" sldId="318"/>
        </pc:sldMkLst>
      </pc:sldChg>
      <pc:sldChg chg="del">
        <pc:chgData name="Reagan Zierke" userId="c96b9563540603ab" providerId="LiveId" clId="{190F9519-DEEA-4232-8912-AD0FEB6143FA}" dt="2025-05-02T21:05:49.067" v="26" actId="47"/>
        <pc:sldMkLst>
          <pc:docMk/>
          <pc:sldMk cId="4006208288" sldId="335"/>
        </pc:sldMkLst>
      </pc:sldChg>
      <pc:sldChg chg="del">
        <pc:chgData name="Reagan Zierke" userId="c96b9563540603ab" providerId="LiveId" clId="{190F9519-DEEA-4232-8912-AD0FEB6143FA}" dt="2025-05-02T21:05:45.794" v="24" actId="47"/>
        <pc:sldMkLst>
          <pc:docMk/>
          <pc:sldMk cId="613199561" sldId="342"/>
        </pc:sldMkLst>
      </pc:sldChg>
      <pc:sldChg chg="del">
        <pc:chgData name="Reagan Zierke" userId="c96b9563540603ab" providerId="LiveId" clId="{190F9519-DEEA-4232-8912-AD0FEB6143FA}" dt="2025-05-02T21:08:24.754" v="29" actId="47"/>
        <pc:sldMkLst>
          <pc:docMk/>
          <pc:sldMk cId="2638356475" sldId="346"/>
        </pc:sldMkLst>
      </pc:sldChg>
      <pc:sldChg chg="del">
        <pc:chgData name="Reagan Zierke" userId="c96b9563540603ab" providerId="LiveId" clId="{190F9519-DEEA-4232-8912-AD0FEB6143FA}" dt="2025-05-02T21:05:43.197" v="23" actId="47"/>
        <pc:sldMkLst>
          <pc:docMk/>
          <pc:sldMk cId="2831727372" sldId="348"/>
        </pc:sldMkLst>
      </pc:sldChg>
      <pc:sldChg chg="del">
        <pc:chgData name="Reagan Zierke" userId="c96b9563540603ab" providerId="LiveId" clId="{190F9519-DEEA-4232-8912-AD0FEB6143FA}" dt="2025-05-02T21:05:40.830" v="22" actId="47"/>
        <pc:sldMkLst>
          <pc:docMk/>
          <pc:sldMk cId="3081278159" sldId="349"/>
        </pc:sldMkLst>
      </pc:sldChg>
      <pc:sldChg chg="del">
        <pc:chgData name="Reagan Zierke" userId="c96b9563540603ab" providerId="LiveId" clId="{190F9519-DEEA-4232-8912-AD0FEB6143FA}" dt="2025-05-02T21:05:39.662" v="21" actId="47"/>
        <pc:sldMkLst>
          <pc:docMk/>
          <pc:sldMk cId="690377521" sldId="350"/>
        </pc:sldMkLst>
      </pc:sldChg>
      <pc:sldChg chg="del">
        <pc:chgData name="Reagan Zierke" userId="c96b9563540603ab" providerId="LiveId" clId="{190F9519-DEEA-4232-8912-AD0FEB6143FA}" dt="2025-05-02T21:05:38.317" v="20" actId="47"/>
        <pc:sldMkLst>
          <pc:docMk/>
          <pc:sldMk cId="264495299" sldId="351"/>
        </pc:sldMkLst>
      </pc:sldChg>
      <pc:sldChg chg="del">
        <pc:chgData name="Reagan Zierke" userId="c96b9563540603ab" providerId="LiveId" clId="{190F9519-DEEA-4232-8912-AD0FEB6143FA}" dt="2025-05-02T21:05:36.857" v="19" actId="47"/>
        <pc:sldMkLst>
          <pc:docMk/>
          <pc:sldMk cId="609825787" sldId="352"/>
        </pc:sldMkLst>
      </pc:sldChg>
      <pc:sldChg chg="delSp del mod">
        <pc:chgData name="Reagan Zierke" userId="c96b9563540603ab" providerId="LiveId" clId="{190F9519-DEEA-4232-8912-AD0FEB6143FA}" dt="2025-05-02T21:05:35.587" v="18" actId="47"/>
        <pc:sldMkLst>
          <pc:docMk/>
          <pc:sldMk cId="691291886" sldId="353"/>
        </pc:sldMkLst>
        <pc:spChg chg="del">
          <ac:chgData name="Reagan Zierke" userId="c96b9563540603ab" providerId="LiveId" clId="{190F9519-DEEA-4232-8912-AD0FEB6143FA}" dt="2025-05-02T21:05:30.067" v="17" actId="478"/>
          <ac:spMkLst>
            <pc:docMk/>
            <pc:sldMk cId="691291886" sldId="353"/>
            <ac:spMk id="2" creationId="{71B5AABF-D0B3-4BE4-AF5D-5C1C1A0695E1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1" creationId="{190450D1-9694-42BD-8EFF-E4FC97456FC5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2" creationId="{0E6B140C-2C69-482A-87A9-C3E0BB8DC172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3" creationId="{A6FA05F8-ED01-4884-86D9-A3FA2DE12612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4" creationId="{53CEBEA8-EBA9-4D7E-94C4-47BB89B1EBE1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5" creationId="{098741A1-8042-4069-A78A-EC81CA26E4C5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6" creationId="{20E0BAB5-2B5D-4684-BEE0-CF859FA4CA8D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20" creationId="{2B6E3CAF-BE84-42FE-AB4E-5FE0876C2281}"/>
          </ac:spMkLst>
        </pc:spChg>
      </pc:sldChg>
      <pc:sldChg chg="del">
        <pc:chgData name="Reagan Zierke" userId="c96b9563540603ab" providerId="LiveId" clId="{190F9519-DEEA-4232-8912-AD0FEB6143FA}" dt="2025-05-02T21:05:25.477" v="15" actId="47"/>
        <pc:sldMkLst>
          <pc:docMk/>
          <pc:sldMk cId="312496771" sldId="354"/>
        </pc:sldMkLst>
      </pc:sldChg>
      <pc:sldChg chg="delSp del mod">
        <pc:chgData name="Reagan Zierke" userId="c96b9563540603ab" providerId="LiveId" clId="{190F9519-DEEA-4232-8912-AD0FEB6143FA}" dt="2025-05-02T21:03:09.954" v="14" actId="47"/>
        <pc:sldMkLst>
          <pc:docMk/>
          <pc:sldMk cId="796418396" sldId="355"/>
        </pc:sldMkLst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47" creationId="{809886ED-7D8A-4BAB-846C-4966BDDE2DEA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1" creationId="{6B00C7CE-0A64-47F7-9EB2-8429E4A28477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2" creationId="{5023EC9B-1AD6-4963-BB6B-ADE2AABCEC8D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3" creationId="{C55A5A81-5961-46C2-B4DC-262BD8F5EAD7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7" creationId="{96697375-41A8-40D1-AB76-E8A652AC9364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8" creationId="{39D968B4-B95E-4E4C-A856-D2A911820AC3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9" creationId="{F5F4B8B7-DE6F-406B-AD87-3287693C5614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0" creationId="{E8A6572A-3F7B-4362-85CB-DC6B9E0B3679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1" creationId="{35EBBDCA-0303-455E-B96D-C5086FFF3DC1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2" creationId="{C4AD074E-DD98-4E11-AC45-FCABF5E8FB5D}"/>
          </ac:spMkLst>
        </pc:spChg>
      </pc:sldChg>
      <pc:sldChg chg="del">
        <pc:chgData name="Reagan Zierke" userId="c96b9563540603ab" providerId="LiveId" clId="{190F9519-DEEA-4232-8912-AD0FEB6143FA}" dt="2025-05-02T21:02:59.304" v="12" actId="47"/>
        <pc:sldMkLst>
          <pc:docMk/>
          <pc:sldMk cId="3705189658" sldId="356"/>
        </pc:sldMkLst>
      </pc:sldChg>
      <pc:sldChg chg="del">
        <pc:chgData name="Reagan Zierke" userId="c96b9563540603ab" providerId="LiveId" clId="{190F9519-DEEA-4232-8912-AD0FEB6143FA}" dt="2025-05-02T21:02:42.076" v="6" actId="47"/>
        <pc:sldMkLst>
          <pc:docMk/>
          <pc:sldMk cId="1796480173" sldId="459"/>
        </pc:sldMkLst>
      </pc:sldChg>
      <pc:sldChg chg="del">
        <pc:chgData name="Reagan Zierke" userId="c96b9563540603ab" providerId="LiveId" clId="{190F9519-DEEA-4232-8912-AD0FEB6143FA}" dt="2025-05-02T21:02:40.470" v="4" actId="47"/>
        <pc:sldMkLst>
          <pc:docMk/>
          <pc:sldMk cId="1128159561" sldId="466"/>
        </pc:sldMkLst>
      </pc:sldChg>
    </pc:docChg>
  </pc:docChgLst>
  <pc:docChgLst>
    <pc:chgData name="Reagan Zierke" userId="c96b9563540603ab" providerId="LiveId" clId="{E26524A4-1243-44AF-BF18-D6FED860A1D9}"/>
    <pc:docChg chg="undo custSel modSld">
      <pc:chgData name="Reagan Zierke" userId="c96b9563540603ab" providerId="LiveId" clId="{E26524A4-1243-44AF-BF18-D6FED860A1D9}" dt="2025-05-02T20:59:41.391" v="104" actId="478"/>
      <pc:docMkLst>
        <pc:docMk/>
      </pc:docMkLst>
      <pc:sldChg chg="addSp modSp mod">
        <pc:chgData name="Reagan Zierke" userId="c96b9563540603ab" providerId="LiveId" clId="{E26524A4-1243-44AF-BF18-D6FED860A1D9}" dt="2025-05-02T20:56:06.037" v="88" actId="1035"/>
        <pc:sldMkLst>
          <pc:docMk/>
          <pc:sldMk cId="2583471221" sldId="258"/>
        </pc:sldMkLst>
        <pc:spChg chg="add mod">
          <ac:chgData name="Reagan Zierke" userId="c96b9563540603ab" providerId="LiveId" clId="{E26524A4-1243-44AF-BF18-D6FED860A1D9}" dt="2025-05-02T20:56:06.037" v="88" actId="1035"/>
          <ac:spMkLst>
            <pc:docMk/>
            <pc:sldMk cId="2583471221" sldId="258"/>
            <ac:spMk id="2" creationId="{BD181C05-7173-99E2-AF39-BECE7282CB2C}"/>
          </ac:spMkLst>
        </pc:spChg>
        <pc:spChg chg="mod">
          <ac:chgData name="Reagan Zierke" userId="c96b9563540603ab" providerId="LiveId" clId="{E26524A4-1243-44AF-BF18-D6FED860A1D9}" dt="2025-05-02T20:55:53.376" v="34" actId="122"/>
          <ac:spMkLst>
            <pc:docMk/>
            <pc:sldMk cId="2583471221" sldId="258"/>
            <ac:spMk id="4" creationId="{B1E3C4E6-381D-CBFE-DAFB-9E36DF865114}"/>
          </ac:spMkLst>
        </pc:spChg>
      </pc:sldChg>
      <pc:sldChg chg="addSp delSp modSp mod">
        <pc:chgData name="Reagan Zierke" userId="c96b9563540603ab" providerId="LiveId" clId="{E26524A4-1243-44AF-BF18-D6FED860A1D9}" dt="2025-05-02T20:59:41.391" v="104" actId="478"/>
        <pc:sldMkLst>
          <pc:docMk/>
          <pc:sldMk cId="947506680" sldId="314"/>
        </pc:sldMkLst>
        <pc:spChg chg="add del mod">
          <ac:chgData name="Reagan Zierke" userId="c96b9563540603ab" providerId="LiveId" clId="{E26524A4-1243-44AF-BF18-D6FED860A1D9}" dt="2025-05-02T20:59:41.391" v="104" actId="478"/>
          <ac:spMkLst>
            <pc:docMk/>
            <pc:sldMk cId="947506680" sldId="314"/>
            <ac:spMk id="2" creationId="{E026BA15-D578-1970-A4A1-83F215CFF6C0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6" creationId="{590A7ADC-F620-4EF5-97BB-421062D3FF4C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25" creationId="{55301821-8A91-4E2D-94FE-7864ECDD6AD3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0" creationId="{8CF025AF-A7C8-4AF2-B6E3-3C7C67756A32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1" creationId="{D1A6FF55-4B0F-4ECF-89EA-D42BA8DC5369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4" creationId="{7A7AE950-BB09-4E7C-9126-DAD3840020D1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5" creationId="{6F9A1228-5829-4937-A71A-D19068719AAE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7" creationId="{1276B5B2-2606-4396-9A6C-88C4389ADE54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8" creationId="{DA3CA77E-D608-47EA-8B63-0D4A7EC517A0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9" creationId="{E511FDD6-C35A-47CF-BCED-CB12CDF65CB6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41" creationId="{2C534F53-4E93-408E-8297-4901AF3C151D}"/>
          </ac:spMkLst>
        </pc:spChg>
      </pc:sldChg>
      <pc:sldChg chg="delSp mod">
        <pc:chgData name="Reagan Zierke" userId="c96b9563540603ab" providerId="LiveId" clId="{E26524A4-1243-44AF-BF18-D6FED860A1D9}" dt="2025-05-02T20:59:04.020" v="90" actId="478"/>
        <pc:sldMkLst>
          <pc:docMk/>
          <pc:sldMk cId="686517389" sldId="317"/>
        </pc:sldMkLst>
        <pc:spChg chg="del">
          <ac:chgData name="Reagan Zierke" userId="c96b9563540603ab" providerId="LiveId" clId="{E26524A4-1243-44AF-BF18-D6FED860A1D9}" dt="2025-05-02T20:59:04.020" v="90" actId="478"/>
          <ac:spMkLst>
            <pc:docMk/>
            <pc:sldMk cId="686517389" sldId="317"/>
            <ac:spMk id="12" creationId="{386E7C86-16F5-4854-8274-46CAA67E17D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2025-05-05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showcase:</a:t>
            </a:r>
          </a:p>
          <a:p>
            <a:r>
              <a:rPr lang="en-US" dirty="0"/>
              <a:t>/help</a:t>
            </a:r>
          </a:p>
          <a:p>
            <a:r>
              <a:rPr lang="en-US" dirty="0"/>
              <a:t>/gamble help</a:t>
            </a:r>
          </a:p>
          <a:p>
            <a:r>
              <a:rPr lang="en-US" dirty="0"/>
              <a:t>/gamble slots</a:t>
            </a:r>
          </a:p>
          <a:p>
            <a:r>
              <a:rPr lang="en-US" dirty="0"/>
              <a:t>/adventure list</a:t>
            </a:r>
          </a:p>
          <a:p>
            <a:r>
              <a:rPr lang="en-US" dirty="0"/>
              <a:t>/adventure start explore earth</a:t>
            </a:r>
          </a:p>
          <a:p>
            <a:r>
              <a:rPr lang="en-US" dirty="0"/>
              <a:t>/adventure status</a:t>
            </a:r>
          </a:p>
          <a:p>
            <a:r>
              <a:rPr lang="en-US" dirty="0"/>
              <a:t>Continue and do part 2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859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94DD67-8407-DC73-BEF9-4ADAD081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755E-3E1E-862C-BC56-D0D275C23B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01021D-B61D-5C42-7739-BF16ACE24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/adventure status</a:t>
            </a:r>
          </a:p>
          <a:p>
            <a:r>
              <a:rPr lang="en-US" dirty="0"/>
              <a:t>/user profile</a:t>
            </a:r>
          </a:p>
          <a:p>
            <a:r>
              <a:rPr lang="en-US" dirty="0"/>
              <a:t>/user </a:t>
            </a:r>
            <a:r>
              <a:rPr lang="en-US" dirty="0" err="1"/>
              <a:t>level_up</a:t>
            </a:r>
            <a:endParaRPr lang="en-US" dirty="0"/>
          </a:p>
          <a:p>
            <a:r>
              <a:rPr lang="en-US" dirty="0"/>
              <a:t>/shop list</a:t>
            </a:r>
          </a:p>
          <a:p>
            <a:r>
              <a:rPr lang="en-US" dirty="0"/>
              <a:t>/shop purchase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EEAB5-A7FB-27CF-BF97-538AF7969E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47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8E102-D4D1-5ABF-5B06-80A9F82D3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2090C7-C64A-91B0-9485-846CDA555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FB0B08-DDDE-9467-8F40-81504937D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/adventure status</a:t>
            </a:r>
          </a:p>
          <a:p>
            <a:r>
              <a:rPr lang="en-US" dirty="0"/>
              <a:t>/user profile</a:t>
            </a:r>
          </a:p>
          <a:p>
            <a:r>
              <a:rPr lang="en-US" dirty="0"/>
              <a:t>/user </a:t>
            </a:r>
            <a:r>
              <a:rPr lang="en-US" dirty="0" err="1"/>
              <a:t>level_up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45E82-EA09-948D-A3D8-41F3F1FA51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466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91D0073-5A86-4201-8F29-04D79AA6B1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F0D49005-808E-47E3-B293-A80523D13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3E17E699-54E3-46E4-88B6-5E48E062CC5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0A821D0-D421-4BCE-8697-CA0B259D7956}"/>
              </a:ext>
            </a:extLst>
          </p:cNvPr>
          <p:cNvCxnSpPr>
            <a:cxnSpLocks/>
          </p:cNvCxnSpPr>
          <p:nvPr userDrawn="1"/>
        </p:nvCxnSpPr>
        <p:spPr>
          <a:xfrm>
            <a:off x="0" y="5486400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5A59234A-AB14-4AF9-B24C-4216EA804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A5FC7B27-404C-4713-9845-869D7492F41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68400" y="0"/>
            <a:ext cx="4478836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7B2A005-96F0-42FC-B643-8C79B09BD98B}"/>
              </a:ext>
            </a:extLst>
          </p:cNvPr>
          <p:cNvSpPr/>
          <p:nvPr userDrawn="1"/>
        </p:nvSpPr>
        <p:spPr>
          <a:xfrm>
            <a:off x="0" y="0"/>
            <a:ext cx="1168400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4508B7D-7B42-491F-BB01-187A339F021C}"/>
              </a:ext>
            </a:extLst>
          </p:cNvPr>
          <p:cNvSpPr/>
          <p:nvPr userDrawn="1"/>
        </p:nvSpPr>
        <p:spPr>
          <a:xfrm>
            <a:off x="0" y="6681600"/>
            <a:ext cx="1168400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3EAD4D53-65CF-4FCA-9D61-24912703B0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764895A4-7B8F-4108-AA6C-B68ABDE07F63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619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65DE162E-43B4-480F-BB66-85F0B61CE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5A37654-0BC7-4114-8E86-F8AC10882FAF}"/>
              </a:ext>
            </a:extLst>
          </p:cNvPr>
          <p:cNvCxnSpPr>
            <a:cxnSpLocks/>
          </p:cNvCxnSpPr>
          <p:nvPr userDrawn="1"/>
        </p:nvCxnSpPr>
        <p:spPr>
          <a:xfrm>
            <a:off x="0" y="1907721"/>
            <a:ext cx="1035678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8170CFF-7E6A-4CC0-9AA8-E40CCFBC36A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356783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5BA317-9498-4AD0-839F-B54DA70803CF}"/>
              </a:ext>
            </a:extLst>
          </p:cNvPr>
          <p:cNvSpPr/>
          <p:nvPr userDrawn="1"/>
        </p:nvSpPr>
        <p:spPr>
          <a:xfrm>
            <a:off x="10356783" y="6681600"/>
            <a:ext cx="1835217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5253FDF-0963-4A36-9749-441FF538F1F0}"/>
              </a:ext>
            </a:extLst>
          </p:cNvPr>
          <p:cNvSpPr/>
          <p:nvPr userDrawn="1"/>
        </p:nvSpPr>
        <p:spPr>
          <a:xfrm>
            <a:off x="10356783" y="0"/>
            <a:ext cx="1835217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920B9D79-819F-4C65-9993-D316F820D9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63087B7A-1A83-4863-AC3C-31D6C43A7447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126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6067B47-669E-47E4-83DC-8A313120D7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C22257A-A9A0-4E9D-BBC3-D4FF9A4DC766}"/>
              </a:ext>
            </a:extLst>
          </p:cNvPr>
          <p:cNvCxnSpPr>
            <a:cxnSpLocks/>
          </p:cNvCxnSpPr>
          <p:nvPr userDrawn="1"/>
        </p:nvCxnSpPr>
        <p:spPr>
          <a:xfrm>
            <a:off x="-600" y="3408760"/>
            <a:ext cx="12193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372DA0D5-09A2-432C-85C6-AF545E3F646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62729" y="279400"/>
            <a:ext cx="3921922" cy="28499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DC8A1BF2-EDA2-489D-9687-FE868D51613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07349" y="3728642"/>
            <a:ext cx="3921922" cy="28499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BB11BCAD-EDD6-405F-81C5-B93E0023FD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0D5E1818-1037-46C5-8243-A0C6D282B40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700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9DFE3A6-B366-490B-96A1-5A9412100A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6FB82C5C-4275-4BD2-A8F3-F9BE3E5392F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57531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72E2930-986F-484B-ABEA-D4CC070C78AE}"/>
              </a:ext>
            </a:extLst>
          </p:cNvPr>
          <p:cNvCxnSpPr>
            <a:cxnSpLocks/>
          </p:cNvCxnSpPr>
          <p:nvPr userDrawn="1"/>
        </p:nvCxnSpPr>
        <p:spPr>
          <a:xfrm flipV="1">
            <a:off x="5753100" y="1411200"/>
            <a:ext cx="64389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B8F8F73-0A49-42BA-A580-1B8D30E30E02}"/>
              </a:ext>
            </a:extLst>
          </p:cNvPr>
          <p:cNvSpPr/>
          <p:nvPr userDrawn="1"/>
        </p:nvSpPr>
        <p:spPr>
          <a:xfrm flipV="1">
            <a:off x="12014200" y="0"/>
            <a:ext cx="177800" cy="14112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AE8ED8-F4FD-4898-BC88-6FE84F474EB5}"/>
              </a:ext>
            </a:extLst>
          </p:cNvPr>
          <p:cNvSpPr/>
          <p:nvPr userDrawn="1"/>
        </p:nvSpPr>
        <p:spPr>
          <a:xfrm flipV="1">
            <a:off x="5753100" y="0"/>
            <a:ext cx="177800" cy="14112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578749A3-8D3E-4CE9-BCE8-CA0E6271BC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0AF30732-1328-437D-ACF4-43BB24496028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453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91203C1-AFC2-49D0-873A-F26680B93C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0604ED9E-2C8A-414C-9189-4B3C0C0E2DE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946400" y="0"/>
            <a:ext cx="29464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B10F570-CEB2-4A2A-98F4-DBFF69A617AC}"/>
              </a:ext>
            </a:extLst>
          </p:cNvPr>
          <p:cNvSpPr/>
          <p:nvPr userDrawn="1"/>
        </p:nvSpPr>
        <p:spPr>
          <a:xfrm>
            <a:off x="0" y="6681600"/>
            <a:ext cx="2946399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1A4652B-0BE5-47EE-8F4D-DF1967C4D1BF}"/>
              </a:ext>
            </a:extLst>
          </p:cNvPr>
          <p:cNvSpPr/>
          <p:nvPr userDrawn="1"/>
        </p:nvSpPr>
        <p:spPr>
          <a:xfrm>
            <a:off x="0" y="0"/>
            <a:ext cx="2946399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27756FB6-F360-48FF-97E3-321597ADF0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380C97DD-1CCA-43A0-B0BD-AFE916F820EA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244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EF023CD9-C5C8-48EE-A241-1CF0BE002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A33294E-DB26-4FF8-A0C1-2B11747B5817}"/>
              </a:ext>
            </a:extLst>
          </p:cNvPr>
          <p:cNvCxnSpPr>
            <a:cxnSpLocks/>
          </p:cNvCxnSpPr>
          <p:nvPr userDrawn="1"/>
        </p:nvCxnSpPr>
        <p:spPr>
          <a:xfrm flipH="1">
            <a:off x="291498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그림 개체 틀 4">
            <a:extLst>
              <a:ext uri="{FF2B5EF4-FFF2-40B4-BE49-F238E27FC236}">
                <a16:creationId xmlns:a16="http://schemas.microsoft.com/office/drawing/2014/main" id="{61F9AACE-138D-429C-A4D3-68912703BE63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496128" y="62955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4" name="그림 개체 틀 4">
            <a:extLst>
              <a:ext uri="{FF2B5EF4-FFF2-40B4-BE49-F238E27FC236}">
                <a16:creationId xmlns:a16="http://schemas.microsoft.com/office/drawing/2014/main" id="{019FF2E9-2FA1-4F3B-9F60-9FCC3C33EE60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3496128" y="260440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4">
            <a:extLst>
              <a:ext uri="{FF2B5EF4-FFF2-40B4-BE49-F238E27FC236}">
                <a16:creationId xmlns:a16="http://schemas.microsoft.com/office/drawing/2014/main" id="{9D68599F-35D4-49A4-80A8-17F67BD5779E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3496128" y="457925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A7EEFB5-29C5-4945-B815-DDD4103F95EF}"/>
              </a:ext>
            </a:extLst>
          </p:cNvPr>
          <p:cNvSpPr/>
          <p:nvPr userDrawn="1"/>
        </p:nvSpPr>
        <p:spPr>
          <a:xfrm>
            <a:off x="1" y="6681600"/>
            <a:ext cx="2914988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DFB42C2-ED98-4739-873A-FBDB27486816}"/>
              </a:ext>
            </a:extLst>
          </p:cNvPr>
          <p:cNvSpPr/>
          <p:nvPr userDrawn="1"/>
        </p:nvSpPr>
        <p:spPr>
          <a:xfrm>
            <a:off x="1" y="0"/>
            <a:ext cx="2914988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1" name="Graphic 3">
            <a:hlinkClick r:id="rId3"/>
            <a:extLst>
              <a:ext uri="{FF2B5EF4-FFF2-40B4-BE49-F238E27FC236}">
                <a16:creationId xmlns:a16="http://schemas.microsoft.com/office/drawing/2014/main" id="{98E15B6A-559D-4C80-84B2-144D4B3AD1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6" name="TextBox 15">
            <a:hlinkClick r:id="rId6"/>
            <a:extLst>
              <a:ext uri="{FF2B5EF4-FFF2-40B4-BE49-F238E27FC236}">
                <a16:creationId xmlns:a16="http://schemas.microsoft.com/office/drawing/2014/main" id="{0D7400CD-919A-40A0-8CC7-4CAD4252FC5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533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0CB4A81-CBD5-4D48-9B40-D5BDFA010D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1CB0498-C9B4-4BF2-A648-9CEB55BB534B}"/>
              </a:ext>
            </a:extLst>
          </p:cNvPr>
          <p:cNvSpPr/>
          <p:nvPr userDrawn="1"/>
        </p:nvSpPr>
        <p:spPr>
          <a:xfrm>
            <a:off x="0" y="6681600"/>
            <a:ext cx="4073024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DA4C7DC-FB48-428B-8F07-0BCD1E6BDF21}"/>
              </a:ext>
            </a:extLst>
          </p:cNvPr>
          <p:cNvSpPr/>
          <p:nvPr userDrawn="1"/>
        </p:nvSpPr>
        <p:spPr>
          <a:xfrm>
            <a:off x="0" y="0"/>
            <a:ext cx="4073024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DADD8BE4-D8CB-4478-8F73-1AF96AD88027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4073024" y="0"/>
            <a:ext cx="8118975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44D9FA18-2F8D-468D-8A63-0B6F4300F5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F6BB90C1-2F32-4B8B-BA72-71622D59384F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964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651FC60-3228-40B6-A6C4-7EECCF4188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11">
            <a:extLst>
              <a:ext uri="{FF2B5EF4-FFF2-40B4-BE49-F238E27FC236}">
                <a16:creationId xmlns:a16="http://schemas.microsoft.com/office/drawing/2014/main" id="{C6925B47-B915-46EF-8A2D-29E1186F06F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372978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9D1301CD-4FDF-45F2-93E2-7D6EC5F177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227D2FD9-C255-43F2-9D77-2ADCFBFAFB29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2950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5B3E0EE-A094-4F53-947E-F6877E73F7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5">
            <a:extLst>
              <a:ext uri="{FF2B5EF4-FFF2-40B4-BE49-F238E27FC236}">
                <a16:creationId xmlns:a16="http://schemas.microsoft.com/office/drawing/2014/main" id="{8927E03D-8A53-4A12-85E8-BAA9A0FEC0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2494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1E50EEBD-E533-4CFA-B4C3-5B65DF9B0A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7B995338-0328-44A8-84B4-0E7914CD179A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4559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6EC5A3D-4E78-41E8-89BC-BD799227E6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8">
            <a:extLst>
              <a:ext uri="{FF2B5EF4-FFF2-40B4-BE49-F238E27FC236}">
                <a16:creationId xmlns:a16="http://schemas.microsoft.com/office/drawing/2014/main" id="{E7104E7A-0058-4C0C-8EE0-485087BCEF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12867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233B3684-358A-48D4-9115-511DEAAF73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76A0A885-5A9E-4980-9FF8-BA69DAE9776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013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22543D0-915B-412B-A5F5-75367A37C6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DB340400-11CA-4CAF-92F7-E29377295FFA}"/>
              </a:ext>
            </a:extLst>
          </p:cNvPr>
          <p:cNvCxnSpPr>
            <a:cxnSpLocks/>
          </p:cNvCxnSpPr>
          <p:nvPr userDrawn="1"/>
        </p:nvCxnSpPr>
        <p:spPr>
          <a:xfrm>
            <a:off x="371713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59792414-B125-407D-8760-23821DE44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B36F5F27-BC11-4D13-907D-D03D707877DF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731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B49A28C-AF9F-4AF5-AEF8-8D6ABCCA40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3">
            <a:hlinkClick r:id="rId3"/>
            <a:extLst>
              <a:ext uri="{FF2B5EF4-FFF2-40B4-BE49-F238E27FC236}">
                <a16:creationId xmlns:a16="http://schemas.microsoft.com/office/drawing/2014/main" id="{EC512AA2-2FAC-4AE4-A59A-864018CAD2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6" name="TextBox 5">
            <a:hlinkClick r:id="rId6"/>
            <a:extLst>
              <a:ext uri="{FF2B5EF4-FFF2-40B4-BE49-F238E27FC236}">
                <a16:creationId xmlns:a16="http://schemas.microsoft.com/office/drawing/2014/main" id="{A926C884-B5D7-4471-A7B0-14574392C84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708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62A7FB95-B6DF-4C5F-83D8-204C6F5276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C145FBCC-E74F-443E-8877-EFB53708336E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482DBF6-606B-4AAE-B4F5-F839A24A22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0C25187-5C2C-4458-9877-9E62472E901E}"/>
              </a:ext>
            </a:extLst>
          </p:cNvPr>
          <p:cNvSpPr/>
          <p:nvPr userDrawn="1"/>
        </p:nvSpPr>
        <p:spPr>
          <a:xfrm>
            <a:off x="0" y="1540042"/>
            <a:ext cx="10068025" cy="3777916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7E879CAE-A7FF-4704-B665-844C1770CC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9C88803F-8C10-4516-8EDC-63CD45B7C7C5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164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863F9B7-0C3E-477B-9E08-9AD769C385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88F000-989C-4157-83DC-6C3D194CC243}"/>
              </a:ext>
            </a:extLst>
          </p:cNvPr>
          <p:cNvCxnSpPr>
            <a:cxnSpLocks/>
          </p:cNvCxnSpPr>
          <p:nvPr userDrawn="1"/>
        </p:nvCxnSpPr>
        <p:spPr>
          <a:xfrm flipH="1">
            <a:off x="1894682" y="2381250"/>
            <a:ext cx="1025921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5B83D41-DEED-4E7E-86A7-C57FD2CE419B}"/>
              </a:ext>
            </a:extLst>
          </p:cNvPr>
          <p:cNvCxnSpPr>
            <a:cxnSpLocks/>
          </p:cNvCxnSpPr>
          <p:nvPr userDrawn="1"/>
        </p:nvCxnSpPr>
        <p:spPr>
          <a:xfrm>
            <a:off x="189468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20B674DC-55B3-4FF5-973A-07134FE338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AFF69ABD-410D-4B9A-954D-111B3705A570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110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07D2E86-A67C-42E4-8775-6BA6AFC011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2372DAA2-B5E7-4AEC-87D4-14D2A437860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04000" y="876300"/>
            <a:ext cx="4800600" cy="5105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879AF142-A00D-4692-AF98-E22A787835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C805311F-84AE-4402-8A66-ED2551713D7D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6762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1BF3C12-EF6A-4489-8EC2-390308CDC2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D05B0998-0A2C-465B-BD11-168F8C742F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620560" y="966484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55CBDAFA-AF1E-4B82-A177-AD60CF7819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14467" y="1002721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6" name="그림 개체 틀 2">
            <a:extLst>
              <a:ext uri="{FF2B5EF4-FFF2-40B4-BE49-F238E27FC236}">
                <a16:creationId xmlns:a16="http://schemas.microsoft.com/office/drawing/2014/main" id="{8E834312-38CF-4C1A-8BCF-E6DEB35F1D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620560" y="3748795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BBC7537A-5AF3-41C2-AB0E-F258F25E6B6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14467" y="3748795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C730C98F-CF01-4283-9C48-342C3EE533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6D217876-B24F-4BB7-9C9E-6734AA823A8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833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36167F31-38BD-4D03-91B9-F57C802260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2AC479E3-6A68-4ED2-B108-B2D27232CB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7800" y="0"/>
            <a:ext cx="48895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F2228B-D5E8-44E8-8E20-005641521E21}"/>
              </a:ext>
            </a:extLst>
          </p:cNvPr>
          <p:cNvSpPr/>
          <p:nvPr userDrawn="1"/>
        </p:nvSpPr>
        <p:spPr>
          <a:xfrm>
            <a:off x="0" y="1"/>
            <a:ext cx="177800" cy="688586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8A712337-56DA-400B-B495-71E2713ED4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8B2AA503-DAAC-4606-94D9-55B310D812F5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593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3FAC980-B663-4639-90F1-E4DE033A6F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C7B44EAB-FC34-4D83-B7DE-EED57C0E1B3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8884" y="1145125"/>
            <a:ext cx="2035228" cy="511597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F4DF85CF-A295-497D-A7CF-B405DEF891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2D033EE8-5A08-45FC-AA41-B326C3129F5B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991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9E96DB8-FCDE-4ADE-9125-66C8DF7342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2CFF32E-EC7E-4515-9F0E-C300E15CDE78}"/>
              </a:ext>
            </a:extLst>
          </p:cNvPr>
          <p:cNvCxnSpPr>
            <a:cxnSpLocks/>
          </p:cNvCxnSpPr>
          <p:nvPr userDrawn="1"/>
        </p:nvCxnSpPr>
        <p:spPr>
          <a:xfrm flipV="1">
            <a:off x="444738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6ABE33B9-5CC3-4E37-B58B-4AE9A2D684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1013143E-F552-4E9C-93C8-79FAE095AAFD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8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79" r:id="rId20"/>
    <p:sldLayoutId id="2147483664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helmet">
            <a:extLst>
              <a:ext uri="{FF2B5EF4-FFF2-40B4-BE49-F238E27FC236}">
                <a16:creationId xmlns:a16="http://schemas.microsoft.com/office/drawing/2014/main" id="{EBD78EC2-3D62-44DD-9B86-C4AA25AB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3" r="2801" b="4"/>
          <a:stretch/>
        </p:blipFill>
        <p:spPr>
          <a:xfrm>
            <a:off x="6604000" y="876300"/>
            <a:ext cx="4800600" cy="510540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E3C4E6-381D-CBFE-DAFB-9E36DF865114}"/>
              </a:ext>
            </a:extLst>
          </p:cNvPr>
          <p:cNvSpPr txBox="1"/>
          <p:nvPr/>
        </p:nvSpPr>
        <p:spPr>
          <a:xfrm>
            <a:off x="353571" y="787400"/>
            <a:ext cx="625042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 err="1">
                <a:solidFill>
                  <a:srgbClr val="EDEEE6"/>
                </a:solidFill>
                <a:highlight>
                  <a:srgbClr val="00173B"/>
                </a:highlight>
                <a:latin typeface="Atures 500 PERSONAL USE ONLY" pitchFamily="2" charset="0"/>
              </a:rPr>
              <a:t>Nebulark</a:t>
            </a:r>
            <a:r>
              <a:rPr lang="en-US" sz="7000" dirty="0">
                <a:solidFill>
                  <a:srgbClr val="EDEEE6"/>
                </a:solidFill>
                <a:highlight>
                  <a:srgbClr val="00173B"/>
                </a:highlight>
                <a:latin typeface="Atures 500 PERSONAL USE ONLY" pitchFamily="2" charset="0"/>
              </a:rPr>
              <a:t> RPG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181C05-7173-99E2-AF39-BECE7282CB2C}"/>
              </a:ext>
            </a:extLst>
          </p:cNvPr>
          <p:cNvSpPr txBox="1"/>
          <p:nvPr/>
        </p:nvSpPr>
        <p:spPr>
          <a:xfrm>
            <a:off x="1302852" y="2641599"/>
            <a:ext cx="435186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By Reagan Zierke</a:t>
            </a:r>
          </a:p>
        </p:txBody>
      </p:sp>
    </p:spTree>
    <p:extLst>
      <p:ext uri="{BB962C8B-B14F-4D97-AF65-F5344CB8AC3E}">
        <p14:creationId xmlns:p14="http://schemas.microsoft.com/office/powerpoint/2010/main" val="258347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391B20-E8A9-FF62-F914-F30AAE302C4C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81FB10-B973-2D66-AFC2-CBE5273FDAC5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CA409-3670-C85E-49D8-02F2847ABAE4}"/>
              </a:ext>
            </a:extLst>
          </p:cNvPr>
          <p:cNvSpPr txBox="1"/>
          <p:nvPr/>
        </p:nvSpPr>
        <p:spPr>
          <a:xfrm>
            <a:off x="152400" y="919181"/>
            <a:ext cx="3429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Prefix commands are outdated.</a:t>
            </a: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Slash commands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don’t automatically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refresh.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FE4BB4-8C49-9AD5-0A5B-1C2459CF50FA}"/>
              </a:ext>
            </a:extLst>
          </p:cNvPr>
          <p:cNvSpPr txBox="1"/>
          <p:nvPr/>
        </p:nvSpPr>
        <p:spPr>
          <a:xfrm>
            <a:off x="4038601" y="919181"/>
            <a:ext cx="788670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Utilize slash commands. </a:t>
            </a: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Write admin commands that allow me to sync the command tree at will.</a:t>
            </a:r>
          </a:p>
        </p:txBody>
      </p:sp>
    </p:spTree>
    <p:extLst>
      <p:ext uri="{BB962C8B-B14F-4D97-AF65-F5344CB8AC3E}">
        <p14:creationId xmlns:p14="http://schemas.microsoft.com/office/powerpoint/2010/main" val="947506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D61A5-CA03-4893-4204-BE9A39C4D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A454E4-2116-4A08-3480-428515C95574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49C823-5045-4939-F446-0BD48EE15222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E8B0FB-0F0E-04AF-5B84-EDC22A02B163}"/>
              </a:ext>
            </a:extLst>
          </p:cNvPr>
          <p:cNvSpPr txBox="1"/>
          <p:nvPr/>
        </p:nvSpPr>
        <p:spPr>
          <a:xfrm>
            <a:off x="152400" y="923414"/>
            <a:ext cx="3429001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How can I scale the amount of XP to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level up without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making it too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difficult?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7271FD-69D8-8005-8C73-D888A6D0C6CE}"/>
              </a:ext>
            </a:extLst>
          </p:cNvPr>
          <p:cNvSpPr txBox="1"/>
          <p:nvPr/>
        </p:nvSpPr>
        <p:spPr>
          <a:xfrm>
            <a:off x="4038601" y="919181"/>
            <a:ext cx="78867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Write a class property based on the user’s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current level.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401ED0-A40F-447A-8597-36F128D2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569" y="1989634"/>
            <a:ext cx="7062763" cy="140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1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690BB-200A-BA91-5926-EA519EAF2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7E1B5-39CE-FF8C-C806-9851B50B811B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1B068C-D65B-042E-B01C-DB591DAEC269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C20F8F-0762-6133-46CF-B5787B9A1485}"/>
              </a:ext>
            </a:extLst>
          </p:cNvPr>
          <p:cNvSpPr txBox="1"/>
          <p:nvPr/>
        </p:nvSpPr>
        <p:spPr>
          <a:xfrm>
            <a:off x="152400" y="919181"/>
            <a:ext cx="34290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XP, Reward, and Time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Scaling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A76D05-F8D7-31E5-2E4A-9569F62EC0CF}"/>
              </a:ext>
            </a:extLst>
          </p:cNvPr>
          <p:cNvSpPr txBox="1"/>
          <p:nvPr/>
        </p:nvSpPr>
        <p:spPr>
          <a:xfrm>
            <a:off x="4038601" y="919181"/>
            <a:ext cx="78867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Instead of setting a constant for each adventure, write a save method on the adventure that sets it based on the level input.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38EC02-BFC9-DB00-BC02-BFE7CEB7D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1" y="2286000"/>
            <a:ext cx="679687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87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88761-1137-F83C-4833-B1123F72E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18773B-53C1-AD19-92EF-E41D040BC8B2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23A190-4D21-8285-A3E5-80F5E3E14BFB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A268D2-0244-0946-6EF2-5E2FBC6C489B}"/>
              </a:ext>
            </a:extLst>
          </p:cNvPr>
          <p:cNvSpPr txBox="1"/>
          <p:nvPr/>
        </p:nvSpPr>
        <p:spPr>
          <a:xfrm>
            <a:off x="152400" y="923414"/>
            <a:ext cx="34290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How can I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automatically set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item stats based on price and item type?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AA5347-0AA3-474B-BBC5-A330DD9D3E72}"/>
              </a:ext>
            </a:extLst>
          </p:cNvPr>
          <p:cNvSpPr txBox="1"/>
          <p:nvPr/>
        </p:nvSpPr>
        <p:spPr>
          <a:xfrm>
            <a:off x="4038601" y="919181"/>
            <a:ext cx="78867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Write a save method to assign multipliers for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each type of gear and then multiply those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multipliers by a portion of the cost to get the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overall boost.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A982F-A66E-E7E6-B656-1A5F508B7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870" y="2743200"/>
            <a:ext cx="6523285" cy="36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36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8EEA4-8436-8CD8-6397-1FD8B4E692A6}"/>
              </a:ext>
            </a:extLst>
          </p:cNvPr>
          <p:cNvSpPr txBox="1"/>
          <p:nvPr/>
        </p:nvSpPr>
        <p:spPr>
          <a:xfrm>
            <a:off x="4990575" y="63062"/>
            <a:ext cx="22108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Future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7A569D-9570-69D9-DE36-38AAFCB58E7D}"/>
              </a:ext>
            </a:extLst>
          </p:cNvPr>
          <p:cNvSpPr txBox="1"/>
          <p:nvPr/>
        </p:nvSpPr>
        <p:spPr>
          <a:xfrm>
            <a:off x="1524000" y="1621810"/>
            <a:ext cx="80010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Add interactive adventures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Stat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More adventures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Universal styling </a:t>
            </a:r>
            <a:r>
              <a:rPr lang="en-US" sz="260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for errors</a:t>
            </a:r>
            <a:endParaRPr lang="en-US" sz="2600" dirty="0">
              <a:solidFill>
                <a:schemeClr val="bg1"/>
              </a:solidFill>
              <a:highlight>
                <a:srgbClr val="00173B"/>
              </a:highlight>
              <a:latin typeface="Atures 300 PERSONAL USE ONLY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Trading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Website Frontend w/ Bonuses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Deployment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More</a:t>
            </a:r>
          </a:p>
        </p:txBody>
      </p:sp>
    </p:spTree>
    <p:extLst>
      <p:ext uri="{BB962C8B-B14F-4D97-AF65-F5344CB8AC3E}">
        <p14:creationId xmlns:p14="http://schemas.microsoft.com/office/powerpoint/2010/main" val="3251175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C4E9A-5CEE-B5E8-8DF9-3264AC25D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4CE141-3A50-B149-E75D-5B71D6E6FE17}"/>
              </a:ext>
            </a:extLst>
          </p:cNvPr>
          <p:cNvSpPr txBox="1"/>
          <p:nvPr/>
        </p:nvSpPr>
        <p:spPr>
          <a:xfrm>
            <a:off x="3813166" y="2400300"/>
            <a:ext cx="456567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6353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AD7A28-6E0C-BAD9-0CCF-7AEEC71CE2BF}"/>
              </a:ext>
            </a:extLst>
          </p:cNvPr>
          <p:cNvSpPr txBox="1"/>
          <p:nvPr/>
        </p:nvSpPr>
        <p:spPr>
          <a:xfrm>
            <a:off x="4107314" y="63062"/>
            <a:ext cx="397737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The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2D37F-6B3A-27DB-AB86-27F8518647DA}"/>
              </a:ext>
            </a:extLst>
          </p:cNvPr>
          <p:cNvSpPr txBox="1"/>
          <p:nvPr/>
        </p:nvSpPr>
        <p:spPr>
          <a:xfrm>
            <a:off x="1524000" y="1600200"/>
            <a:ext cx="80010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Discord servers are more fun with bots, especially interactive bots such as Idle RPG. </a:t>
            </a:r>
          </a:p>
          <a:p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Old Bot Complicated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Old Bot Not Up To Date</a:t>
            </a:r>
          </a:p>
        </p:txBody>
      </p:sp>
      <p:pic>
        <p:nvPicPr>
          <p:cNvPr id="7" name="Picture 6" descr="A black background with white text">
            <a:extLst>
              <a:ext uri="{FF2B5EF4-FFF2-40B4-BE49-F238E27FC236}">
                <a16:creationId xmlns:a16="http://schemas.microsoft.com/office/drawing/2014/main" id="{B7AB2C94-99E2-CE99-8FC2-E4FDB7140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00500"/>
            <a:ext cx="7120707" cy="194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160">
            <a:extLst>
              <a:ext uri="{FF2B5EF4-FFF2-40B4-BE49-F238E27FC236}">
                <a16:creationId xmlns:a16="http://schemas.microsoft.com/office/drawing/2014/main" id="{45C649F8-B0A4-9950-B6ED-7E557AB474EB}"/>
              </a:ext>
            </a:extLst>
          </p:cNvPr>
          <p:cNvSpPr txBox="1"/>
          <p:nvPr/>
        </p:nvSpPr>
        <p:spPr>
          <a:xfrm>
            <a:off x="4030373" y="63062"/>
            <a:ext cx="41312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The Solution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B96B2D8-C9E7-5AF6-C050-E65055166199}"/>
              </a:ext>
            </a:extLst>
          </p:cNvPr>
          <p:cNvSpPr txBox="1"/>
          <p:nvPr/>
        </p:nvSpPr>
        <p:spPr>
          <a:xfrm>
            <a:off x="1524000" y="1600200"/>
            <a:ext cx="80010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Nebulark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RPG is a space themed Idle RPG bot.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It addresses some concerns of the old such 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Up To Date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Easier To Learn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Better For Small Groups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Quicker Progression</a:t>
            </a:r>
          </a:p>
        </p:txBody>
      </p:sp>
    </p:spTree>
    <p:extLst>
      <p:ext uri="{BB962C8B-B14F-4D97-AF65-F5344CB8AC3E}">
        <p14:creationId xmlns:p14="http://schemas.microsoft.com/office/powerpoint/2010/main" val="350826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BC09AB-7EE1-87C0-895A-6BB3C0D81CE3}"/>
              </a:ext>
            </a:extLst>
          </p:cNvPr>
          <p:cNvSpPr txBox="1"/>
          <p:nvPr/>
        </p:nvSpPr>
        <p:spPr>
          <a:xfrm>
            <a:off x="4860726" y="2400300"/>
            <a:ext cx="24705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2265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8764B-B730-D76D-984E-78E6E95DF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16F57E-1EBE-E09C-E814-E4FD396D3237}"/>
              </a:ext>
            </a:extLst>
          </p:cNvPr>
          <p:cNvSpPr txBox="1"/>
          <p:nvPr/>
        </p:nvSpPr>
        <p:spPr>
          <a:xfrm>
            <a:off x="194391" y="2400300"/>
            <a:ext cx="1180323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But How Does It Function?</a:t>
            </a:r>
          </a:p>
        </p:txBody>
      </p:sp>
    </p:spTree>
    <p:extLst>
      <p:ext uri="{BB962C8B-B14F-4D97-AF65-F5344CB8AC3E}">
        <p14:creationId xmlns:p14="http://schemas.microsoft.com/office/powerpoint/2010/main" val="4057575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4E1C6B-BEB4-CE61-D5DF-5C2F95ACA8A3}"/>
              </a:ext>
            </a:extLst>
          </p:cNvPr>
          <p:cNvSpPr txBox="1"/>
          <p:nvPr/>
        </p:nvSpPr>
        <p:spPr>
          <a:xfrm>
            <a:off x="3939806" y="63062"/>
            <a:ext cx="43123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41934-A5DD-5EC2-408B-8DD34B9199D9}"/>
              </a:ext>
            </a:extLst>
          </p:cNvPr>
          <p:cNvSpPr txBox="1"/>
          <p:nvPr/>
        </p:nvSpPr>
        <p:spPr>
          <a:xfrm>
            <a:off x="1524000" y="1621810"/>
            <a:ext cx="83439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Nebulark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RPG utilizes a decoupled architecture with:</a:t>
            </a:r>
          </a:p>
          <a:p>
            <a:endParaRPr lang="en-US" sz="2600" dirty="0">
              <a:solidFill>
                <a:schemeClr val="bg1"/>
              </a:solidFill>
              <a:highlight>
                <a:srgbClr val="00173B"/>
              </a:highlight>
              <a:latin typeface="Atures 300 PERSONAL USE ONLY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Backend: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Django Rest Framework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SQLite3 Database	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highlight>
                <a:srgbClr val="00173B"/>
              </a:highlight>
              <a:latin typeface="Atures 300 PERSONAL USE ONLY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Frontend: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Discord App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App (slash) Commands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Embed Styling</a:t>
            </a:r>
          </a:p>
        </p:txBody>
      </p:sp>
    </p:spTree>
    <p:extLst>
      <p:ext uri="{BB962C8B-B14F-4D97-AF65-F5344CB8AC3E}">
        <p14:creationId xmlns:p14="http://schemas.microsoft.com/office/powerpoint/2010/main" val="73344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BBC09-9EBF-A583-93A4-4C0BF5711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F44BB4-1E9C-B98D-C559-922B5FD71906}"/>
              </a:ext>
            </a:extLst>
          </p:cNvPr>
          <p:cNvSpPr txBox="1"/>
          <p:nvPr/>
        </p:nvSpPr>
        <p:spPr>
          <a:xfrm>
            <a:off x="2658208" y="63062"/>
            <a:ext cx="687560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Steps For A Command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48EE1E-C15D-8DF3-F47F-12A15C7E8092}"/>
              </a:ext>
            </a:extLst>
          </p:cNvPr>
          <p:cNvSpPr txBox="1"/>
          <p:nvPr/>
        </p:nvSpPr>
        <p:spPr>
          <a:xfrm>
            <a:off x="1524000" y="1621810"/>
            <a:ext cx="80010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User calls a command through Discord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Command connects to API</a:t>
            </a:r>
          </a:p>
          <a:p>
            <a:pPr marL="514350" indent="-514350">
              <a:buAutoNum type="arabicPeriod"/>
            </a:pPr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APIView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confirms a Discord ID is present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Serializer is called for validation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If serializer is valid, logic called to update database as needed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JSON returned to frontend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Frontend displays embed with related data</a:t>
            </a:r>
          </a:p>
        </p:txBody>
      </p:sp>
    </p:spTree>
    <p:extLst>
      <p:ext uri="{BB962C8B-B14F-4D97-AF65-F5344CB8AC3E}">
        <p14:creationId xmlns:p14="http://schemas.microsoft.com/office/powerpoint/2010/main" val="327785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6B416-7BB4-2D69-AD5B-5B36E1A7B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87174F6-E694-8C25-F409-8294E5881D93}"/>
              </a:ext>
            </a:extLst>
          </p:cNvPr>
          <p:cNvSpPr txBox="1"/>
          <p:nvPr/>
        </p:nvSpPr>
        <p:spPr>
          <a:xfrm>
            <a:off x="4121742" y="2400300"/>
            <a:ext cx="394851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Demo P2</a:t>
            </a:r>
          </a:p>
        </p:txBody>
      </p:sp>
    </p:spTree>
    <p:extLst>
      <p:ext uri="{BB962C8B-B14F-4D97-AF65-F5344CB8AC3E}">
        <p14:creationId xmlns:p14="http://schemas.microsoft.com/office/powerpoint/2010/main" val="172054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37B45-8D84-FD61-AE87-BECFB911A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D65163-922C-A22D-8642-649D56BDADCC}"/>
              </a:ext>
            </a:extLst>
          </p:cNvPr>
          <p:cNvSpPr txBox="1"/>
          <p:nvPr/>
        </p:nvSpPr>
        <p:spPr>
          <a:xfrm>
            <a:off x="3898933" y="2400300"/>
            <a:ext cx="439415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Struggles</a:t>
            </a:r>
          </a:p>
        </p:txBody>
      </p:sp>
    </p:spTree>
    <p:extLst>
      <p:ext uri="{BB962C8B-B14F-4D97-AF65-F5344CB8AC3E}">
        <p14:creationId xmlns:p14="http://schemas.microsoft.com/office/powerpoint/2010/main" val="2495590036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yne SemiBold - Didact Gothic">
      <a:majorFont>
        <a:latin typeface="Syne SemiBold"/>
        <a:ea typeface="Arial Unicode MS"/>
        <a:cs typeface=""/>
      </a:majorFont>
      <a:minorFont>
        <a:latin typeface="Didact Gothic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smtClean="0">
            <a:latin typeface="+mj-lt"/>
          </a:defRPr>
        </a:defPPr>
      </a:lst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374</Words>
  <Application>Microsoft Office PowerPoint</Application>
  <PresentationFormat>Widescreen</PresentationFormat>
  <Paragraphs>99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Atures 300 PERSONAL USE ONLY</vt:lpstr>
      <vt:lpstr>Atures 500 PERSONAL USE ONLY</vt:lpstr>
      <vt:lpstr>Arial</vt:lpstr>
      <vt:lpstr>Malgun Gothic</vt:lpstr>
      <vt:lpstr>PPTMON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Reagan Zierke</cp:lastModifiedBy>
  <cp:revision>172</cp:revision>
  <dcterms:created xsi:type="dcterms:W3CDTF">2019-04-06T05:20:47Z</dcterms:created>
  <dcterms:modified xsi:type="dcterms:W3CDTF">2025-05-05T19:51:49Z</dcterms:modified>
</cp:coreProperties>
</file>

<file path=docProps/thumbnail.jpeg>
</file>